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58" r:id="rId8"/>
    <p:sldId id="259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44E4-925F-E361-7138-EA933F8EB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6219F-EC2B-3910-D1D9-673FD6D23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1D67-A0AB-5D59-4A93-1A2557A3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D83E-B1BB-74D5-0EE9-A0C6AA13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1CE1E-5E65-FAFC-72AF-C721AF32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033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8E70-0B1E-B54A-CE21-89880FF1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B3A33-BF20-F6A4-FD28-0B80A213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8F09-80CF-AF85-CD58-5CE0E9BD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E1DF4-E932-7B17-DCE2-6B79702B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37D2-60FA-F8AD-A24D-24C5974C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882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8E33A-9D74-8DAC-759D-43F20F809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5F735-C724-16F4-5969-2AA01CAA9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2B816-4C5E-3E53-7702-25471C4F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8C2D8-D14E-478C-B3B2-01F497F7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A3B5-5A6F-2C60-62F6-CF9B6270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952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FB9F-17B7-C4B4-8B6B-8BE4EF7A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28C01-D7CF-BE9C-9310-2CA70157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D93-0524-3B5E-3B33-62AEE65B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E0ECF-9869-33A8-1828-19907E2E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03412-4F44-E493-6EFB-33CB0176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70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BFA0C-4813-49BC-B560-4D9A38C0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A8B8B-1E91-EDD1-FEA7-F528892C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51BF-3149-ADC9-6898-E41C660A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5EC9E-BA27-84A7-2257-3DE72B69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91C56-F7A2-5A14-86F6-1703704B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414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BDCA2-304C-F744-6A9A-6F4EFBC2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CBB18-3373-34D4-9FC9-87241203C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5C246-EE21-E170-930E-11179D622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FFEBD-9601-5685-7633-87D48FDE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48190-1EF6-14EA-E169-724B1122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BAC01-740F-29B6-9371-D6CB3EA9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98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B82E-1536-302E-7E64-55329511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C50EF-4EA5-D5D0-5EF5-8292282BF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83B56-77F1-D470-8ED6-F6D1E6A95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8447D-3FAE-8790-3070-EC2F5B850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7EBAD-DB6B-90C4-F874-0EA1902A1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65E0D-2454-73F7-633B-6887FCFE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FAB16-E928-CEF8-DF3B-BB9BD657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72C4A-94EA-A837-CE98-65EB79FE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689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6CD1-FD87-CB40-1A63-70C5EC79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8EA27-E66A-A24F-F0CB-D04414082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B5866-BEF9-165A-A04E-D1ABB152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94007-A904-82C8-6001-DDDDE8A8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187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410B3-E33D-2FB2-A9A3-92C2CD42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C751F-8269-E53B-9029-3F1CE9E1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9606C-94D6-16B0-D483-70C02965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782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AD82-5A25-E870-5EE1-0FFFFCC3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24FD-5A65-B117-4D94-728238B2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513BF-B247-264A-1D03-C5A5D9530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21043-DBD1-93B2-E3CD-8C6218EB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140FF-49D9-4C13-4962-D9CD92C7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5743E-7EDB-C9DE-A65D-746B44FF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177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81A1-47B5-72E2-699B-3B8BB900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3A1514-40A2-4D28-D32C-E44EA7AFE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B1911-B447-82F5-7871-5EF713313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5FDC1-7ADF-EDC9-9F24-9DB3F73A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5E347-7925-0670-4560-F866CFCA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7733B-59D2-E9CB-50E2-89D23AD1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42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017F8-0E0F-C0B4-DE4B-C9E491EFE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B4776-3204-1E1B-F153-4098BFDA2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10E35-3988-FE62-C166-993F310FB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6CF8-C859-4D3A-838B-B49D97528403}" type="datetimeFigureOut">
              <a:rPr lang="en-NZ" smtClean="0"/>
              <a:t>10/05/2023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41DD-8966-9649-1C3D-BA17B4F98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F204-EF20-1E70-EB92-F71733F22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7BFA-0E06-4175-8A9D-6BCB4AE99A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896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209713-7C44-AA06-C9B5-72650E110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047875"/>
            <a:ext cx="63246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5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0CC9-0E33-47E4-33CE-5477DF7F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Local organisation</a:t>
            </a:r>
            <a:endParaRPr lang="en-NZ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6AD5-9C66-101A-EF8E-62A3B92F7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role of local groups is to recruit new members in their suburb or town.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Also, to organise activities in their geographical area,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and to encourage membership engagement, including in policy development, candidate selection and political action.</a:t>
            </a:r>
            <a:endParaRPr lang="en-N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3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4033-5871-4172-3E22-B3430C56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Parliamentary Caucus</a:t>
            </a:r>
            <a:endParaRPr lang="en-NZ" b="1" dirty="0">
              <a:solidFill>
                <a:srgbClr val="7030A0"/>
              </a:solidFill>
              <a:latin typeface="Archivo Medium" pitchFamily="2" charset="0"/>
              <a:cs typeface="Archivo Medium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3364-14CB-AD9A-4DF6-1FA10C45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Party Co-Leaders who convene and chair Caucus meetings.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Party Members of Parliament.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National Secretary.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Two representatives elected by the Council.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One Policy representative.</a:t>
            </a:r>
            <a:endParaRPr lang="en-N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0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7871-639C-B804-74EE-23A7FF0E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Women’s Rights Party structure</a:t>
            </a:r>
            <a:endParaRPr lang="en-NZ" b="1" dirty="0">
              <a:solidFill>
                <a:srgbClr val="7030A0"/>
              </a:solidFill>
              <a:latin typeface="Archivo Medium" pitchFamily="2" charset="0"/>
              <a:cs typeface="Archivo Medium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236BD-5B93-7F36-5CC2-A23CDC95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Leadership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National Secretary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Council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Parliamentary Caucus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Regions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Affiliated groups/networks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Local groups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71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BD64-F074-BDB9-9F6E-4D2CC187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Leadership</a:t>
            </a:r>
            <a:endParaRPr lang="en-NZ" b="1" dirty="0">
              <a:solidFill>
                <a:srgbClr val="7030A0"/>
              </a:solidFill>
              <a:latin typeface="Archivo Medium" pitchFamily="2" charset="0"/>
              <a:cs typeface="Archivo Medium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3BCC-24DC-45A2-A9ED-69D6D48E9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Some political parties like the Labour Party have a Leader who heads up the Parliamentary Caucus, and a Party President who heads up the governance of the Party.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We went for a co-leadership model with two Leaders elected by the membership at the Conference to lead the Party. This is the model that the Green Party uses.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The Co-Leaders chair the National Conference, the Council and the Parliamentary Caucus.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The Co-Leaders are the main spokespeople for the Party. </a:t>
            </a:r>
            <a:endParaRPr lang="en-NZ" dirty="0">
              <a:solidFill>
                <a:schemeClr val="accent6">
                  <a:lumMod val="75000"/>
                </a:schemeClr>
              </a:solidFill>
              <a:latin typeface="Archivo Light" pitchFamily="2" charset="0"/>
              <a:cs typeface="Archiv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4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15AB-A44B-1B2E-BC3C-D49E2B84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National Secretary</a:t>
            </a:r>
            <a:endParaRPr lang="en-NZ" b="1" dirty="0">
              <a:solidFill>
                <a:srgbClr val="7030A0"/>
              </a:solidFill>
              <a:latin typeface="Archivo Medium" pitchFamily="2" charset="0"/>
              <a:cs typeface="Archivo Medium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F19A3-25A5-F7F8-49AA-C94945982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The National Secretary i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s appointed by the Council which governs the Party in between the Annual Conferences.</a:t>
            </a:r>
          </a:p>
          <a:p>
            <a:r>
              <a:rPr lang="en-NZ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The National Secretary s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its in the Council but doesn't usually have voting rights. </a:t>
            </a:r>
          </a:p>
          <a:p>
            <a:r>
              <a:rPr lang="en-NZ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This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 is an organisational role. </a:t>
            </a:r>
            <a:r>
              <a:rPr lang="en-NZ" sz="1800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The National Secretary makes sure all the papers are prepared for the Council members. </a:t>
            </a:r>
          </a:p>
          <a:p>
            <a:r>
              <a:rPr lang="en-NZ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The National Secretary is responsible for the maintenance of the membership list. This role may be delegated.</a:t>
            </a:r>
            <a:endParaRPr lang="en-NZ" dirty="0">
              <a:solidFill>
                <a:schemeClr val="accent6">
                  <a:lumMod val="75000"/>
                </a:schemeClr>
              </a:solidFill>
              <a:effectLst/>
              <a:latin typeface="Archivo Light" pitchFamily="2" charset="0"/>
              <a:ea typeface="Times New Roman" panose="02020603050405020304" pitchFamily="18" charset="0"/>
              <a:cs typeface="Archivo Light" pitchFamily="2" charset="0"/>
            </a:endParaRPr>
          </a:p>
          <a:p>
            <a:r>
              <a:rPr lang="en-NZ" dirty="0">
                <a:solidFill>
                  <a:schemeClr val="accent6">
                    <a:lumMod val="75000"/>
                  </a:schemeClr>
                </a:solidFill>
                <a:effectLst/>
                <a:latin typeface="Archivo Light" pitchFamily="2" charset="0"/>
                <a:ea typeface="Times New Roman" panose="02020603050405020304" pitchFamily="18" charset="0"/>
                <a:cs typeface="Archivo Light" pitchFamily="2" charset="0"/>
              </a:rPr>
              <a:t>The National Secretary is not necessarily the one who takes the minutes.  </a:t>
            </a:r>
            <a:endParaRPr lang="en-NZ" dirty="0">
              <a:solidFill>
                <a:schemeClr val="accent6">
                  <a:lumMod val="75000"/>
                </a:schemeClr>
              </a:solidFill>
              <a:effectLst/>
              <a:latin typeface="Archivo Light" pitchFamily="2" charset="0"/>
              <a:ea typeface="Calibri" panose="020F0502020204030204" pitchFamily="34" charset="0"/>
              <a:cs typeface="Archivo Light" pitchFamily="2" charset="0"/>
            </a:endParaRPr>
          </a:p>
          <a:p>
            <a:endParaRPr lang="en-NZ" dirty="0">
              <a:effectLst/>
              <a:latin typeface="Archivo Light" pitchFamily="2" charset="0"/>
              <a:ea typeface="Calibri" panose="020F0502020204030204" pitchFamily="34" charset="0"/>
              <a:cs typeface="Archivo Light" pitchFamily="2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189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EB0F-E7A6-3E48-3B9C-0D5C1F06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Treasurer</a:t>
            </a:r>
            <a:endParaRPr lang="en-NZ" b="1" dirty="0">
              <a:solidFill>
                <a:srgbClr val="7030A0"/>
              </a:solidFill>
              <a:latin typeface="Archivo Medium" pitchFamily="2" charset="0"/>
              <a:cs typeface="Archivo Medium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42456-9909-55A6-0C99-C235E075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Maintains financial records in accordance with the financial Rules of the Party and relevant legal requirements.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Prepares monthly reports for the National Secretary and Co-Leaders.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Prepares financial reports for the Council and Annual Conference.</a:t>
            </a:r>
          </a:p>
          <a:p>
            <a:endParaRPr lang="en-GB" dirty="0">
              <a:solidFill>
                <a:schemeClr val="accent6">
                  <a:lumMod val="75000"/>
                </a:schemeClr>
              </a:solidFill>
              <a:latin typeface="Archivo Light" pitchFamily="2" charset="0"/>
              <a:cs typeface="Archivo Light" pitchFamily="2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964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AD00-3EFB-4FED-890D-E5F6BC3A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Membership Secretary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E0D95-62EB-4BED-1217-05B5E8EF2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Maintains membership records in accordance with the financial Rules of the Party and relevant legal requirements.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Prepares monthly reports for the National Secretary and Co-Leaders.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Prepares membership reports for the Council and Annual Conference.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677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F0D4-BB0D-E50C-C20A-87A1E35A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rgbClr val="7030A0"/>
                </a:solidFill>
                <a:latin typeface="Archivo Medium" pitchFamily="2" charset="0"/>
                <a:cs typeface="Archivo Medium" pitchFamily="2" charset="0"/>
              </a:rPr>
              <a:t>Women’s Rights Party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49265-0824-EA5D-84CC-78B75734D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Co-leaders (2)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Regional Co-ordinators (9)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Co-ordinators of those networks approved by Council (up to 6)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Policy Convenors (2)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National Secretary (1)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No MP may hold any position on the Council except as a Co-Leader.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The Council shall not exceed 20 members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chivo Light" pitchFamily="2" charset="0"/>
                <a:cs typeface="Archivo Light" pitchFamily="2" charset="0"/>
              </a:rPr>
              <a:t>We do not have a Council at this stage until we hold our inaugural Conference. In the meantime, we have a Committee.</a:t>
            </a:r>
            <a:endParaRPr lang="en-NZ" dirty="0">
              <a:solidFill>
                <a:schemeClr val="accent6">
                  <a:lumMod val="75000"/>
                </a:schemeClr>
              </a:solidFill>
              <a:latin typeface="Archivo Light" pitchFamily="2" charset="0"/>
              <a:cs typeface="Archiv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1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38BB-388D-EFF7-8B83-41997F83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Regions</a:t>
            </a:r>
            <a:endParaRPr lang="en-NZ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05F6-B23B-EAF8-5D08-3DE7DEDE9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Northland/ West Auckland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North Shore/ Central Auckland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South Auckland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Waikato/ Bay of Plenty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Mid Central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Wellington/ Nelson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Canterbury/ West Coast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Southern </a:t>
            </a:r>
          </a:p>
        </p:txBody>
      </p:sp>
    </p:spTree>
    <p:extLst>
      <p:ext uri="{BB962C8B-B14F-4D97-AF65-F5344CB8AC3E}">
        <p14:creationId xmlns:p14="http://schemas.microsoft.com/office/powerpoint/2010/main" val="11894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A703-4E52-5D86-96AC-180EF2AD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Affiliated groups/networks</a:t>
            </a:r>
            <a:endParaRPr lang="en-NZ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FACA2-A49B-AC95-B384-AF78E16BB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Council may approve the formation of networks within the Party which the Council considers will further the objectives of the Party as a result of the co-ordination and organisation of such networks. 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Networks of members share common interests whose place of residence does not determine their membership.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Council may approve affiliation with external groups which the Council considers align with the objectives of the Party.</a:t>
            </a:r>
            <a:endParaRPr lang="en-N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8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527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Archivo Light</vt:lpstr>
      <vt:lpstr>Archivo Medium</vt:lpstr>
      <vt:lpstr>Arial</vt:lpstr>
      <vt:lpstr>Calibri</vt:lpstr>
      <vt:lpstr>Calibri Light</vt:lpstr>
      <vt:lpstr>Office Theme</vt:lpstr>
      <vt:lpstr>PowerPoint Presentation</vt:lpstr>
      <vt:lpstr>Women’s Rights Party structure</vt:lpstr>
      <vt:lpstr>Leadership</vt:lpstr>
      <vt:lpstr>National Secretary</vt:lpstr>
      <vt:lpstr>Treasurer</vt:lpstr>
      <vt:lpstr>Membership Secretary</vt:lpstr>
      <vt:lpstr>Women’s Rights Party Council</vt:lpstr>
      <vt:lpstr>Regions</vt:lpstr>
      <vt:lpstr>Affiliated groups/networks</vt:lpstr>
      <vt:lpstr>Local organisation</vt:lpstr>
      <vt:lpstr>Parliamentary Caucus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Ovens</dc:creator>
  <cp:lastModifiedBy>Jill Ovens</cp:lastModifiedBy>
  <cp:revision>3</cp:revision>
  <dcterms:created xsi:type="dcterms:W3CDTF">2023-05-02T06:03:30Z</dcterms:created>
  <dcterms:modified xsi:type="dcterms:W3CDTF">2023-05-09T21:03:40Z</dcterms:modified>
</cp:coreProperties>
</file>